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5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35" r:id="rId30"/>
    <p:sldId id="328" r:id="rId31"/>
    <p:sldId id="332" r:id="rId32"/>
    <p:sldId id="272" r:id="rId33"/>
    <p:sldId id="287" r:id="rId34"/>
    <p:sldId id="333" r:id="rId35"/>
    <p:sldId id="289" r:id="rId36"/>
    <p:sldId id="307" r:id="rId37"/>
    <p:sldId id="323" r:id="rId38"/>
    <p:sldId id="320" r:id="rId39"/>
    <p:sldId id="334" r:id="rId40"/>
    <p:sldId id="336" r:id="rId41"/>
    <p:sldId id="329" r:id="rId42"/>
    <p:sldId id="292" r:id="rId43"/>
    <p:sldId id="293" r:id="rId4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12/28/2023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28.12.2023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28.12.2023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28.12.2023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28.12.2023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28.12.2023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28.12.2023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28.12.2023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28.12.2023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28.12.2023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28.12.2023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28.12.2023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28.12.2023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03.0215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6.09685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2.14045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41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6308209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7F56-77AB-1946-E2CD-4A6EBB65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 Chat Capabilities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19E2B-EC08-978E-9FC7-8190641B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D3BA6-0A78-6536-35D8-4264C605E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62452"/>
            <a:ext cx="10700951" cy="34746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A5A6C1-7324-9B72-D29B-E3A55B1854B1}"/>
              </a:ext>
            </a:extLst>
          </p:cNvPr>
          <p:cNvSpPr txBox="1"/>
          <p:nvPr/>
        </p:nvSpPr>
        <p:spPr>
          <a:xfrm>
            <a:off x="6369839" y="437660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1893D-E3E3-BBBA-EE05-BE9EFD6E35FC}"/>
              </a:ext>
            </a:extLst>
          </p:cNvPr>
          <p:cNvSpPr txBox="1"/>
          <p:nvPr/>
        </p:nvSpPr>
        <p:spPr>
          <a:xfrm>
            <a:off x="838200" y="5677095"/>
            <a:ext cx="11077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one step further: reinforcement learning from human feedback (</a:t>
            </a:r>
            <a:r>
              <a:rPr lang="en-GB" sz="2400" dirty="0">
                <a:hlinkClick r:id="rId4"/>
              </a:rPr>
              <a:t>RLHF</a:t>
            </a:r>
            <a:r>
              <a:rPr lang="en-GB" sz="2400" dirty="0"/>
              <a:t>), e.g., in ChatGPT</a:t>
            </a:r>
          </a:p>
        </p:txBody>
      </p:sp>
    </p:spTree>
    <p:extLst>
      <p:ext uri="{BB962C8B-B14F-4D97-AF65-F5344CB8AC3E}">
        <p14:creationId xmlns:p14="http://schemas.microsoft.com/office/powerpoint/2010/main" val="66636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63032" cy="4351338"/>
          </a:xfrm>
        </p:spPr>
        <p:txBody>
          <a:bodyPr/>
          <a:lstStyle/>
          <a:p>
            <a:r>
              <a:rPr lang="en-GB" dirty="0"/>
              <a:t>transformer efficiency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prompting strategies to let LLM agents show reasoning/planning capabilities and use tools (also embodied agents / grounding)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fine-tuning efficiency (e.g., </a:t>
            </a:r>
            <a:r>
              <a:rPr lang="en-GB" dirty="0" err="1">
                <a:hlinkClick r:id="rId2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8377881" y="5202021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7801232" y="4646141"/>
            <a:ext cx="576649" cy="1573427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7231" y="1927657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807676" y="3187124"/>
            <a:ext cx="3269555" cy="1500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396932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16498</TotalTime>
  <Words>2497</Words>
  <Application>Microsoft Office PowerPoint</Application>
  <PresentationFormat>Widescreen</PresentationFormat>
  <Paragraphs>390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Learning: A New Paradigm</vt:lpstr>
      <vt:lpstr>Improve Chat Capabilities</vt:lpstr>
      <vt:lpstr>Size Matters: LARGE Language Models</vt:lpstr>
      <vt:lpstr>Struggling with Facts</vt:lpstr>
      <vt:lpstr>Application</vt:lpstr>
      <vt:lpstr>What You Get Is What You Asked For</vt:lpstr>
      <vt:lpstr>Hot LLM Research Topics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Image Understanding and Multi-Purpose Models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362</cp:revision>
  <dcterms:created xsi:type="dcterms:W3CDTF">2022-07-19T11:32:37Z</dcterms:created>
  <dcterms:modified xsi:type="dcterms:W3CDTF">2023-12-28T09:07:34Z</dcterms:modified>
</cp:coreProperties>
</file>

<file path=docProps/thumbnail.jpeg>
</file>